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70" r:id="rId8"/>
    <p:sldId id="262" r:id="rId9"/>
    <p:sldId id="263" r:id="rId10"/>
    <p:sldId id="264" r:id="rId11"/>
    <p:sldId id="265" r:id="rId12"/>
    <p:sldId id="268" r:id="rId13"/>
    <p:sldId id="269" r:id="rId14"/>
    <p:sldId id="266" r:id="rId15"/>
    <p:sldId id="267" r:id="rId16"/>
    <p:sldId id="271" r:id="rId1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7806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1352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05900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044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2898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80695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9029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1800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9557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22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3467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92976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1414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5278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6660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5108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27B24-895D-49A1-A8C4-CD6F2C152AFC}" type="datetimeFigureOut">
              <a:rPr lang="bg-BG" smtClean="0"/>
              <a:t>14.11.2023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4DEF9A3-C193-4858-BE8C-C6C9B30F6D4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703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416915" y="450761"/>
            <a:ext cx="7766936" cy="2286430"/>
          </a:xfrm>
        </p:spPr>
        <p:txBody>
          <a:bodyPr/>
          <a:lstStyle/>
          <a:p>
            <a:pPr algn="ctr"/>
            <a:r>
              <a:rPr lang="bg-BG" sz="6600" dirty="0" smtClean="0"/>
              <a:t>ДГ ,,Здравец‘‘</a:t>
            </a:r>
            <a:br>
              <a:rPr lang="bg-BG" sz="6600" dirty="0" smtClean="0"/>
            </a:br>
            <a:r>
              <a:rPr lang="bg-BG" sz="6600" dirty="0" smtClean="0"/>
              <a:t>гр. Ихтиман</a:t>
            </a:r>
            <a:endParaRPr lang="bg-BG" sz="66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07067" y="3760632"/>
            <a:ext cx="7766936" cy="138710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bg-BG" dirty="0" smtClean="0"/>
              <a:t>Работа по проект: </a:t>
            </a:r>
          </a:p>
          <a:p>
            <a:pPr algn="ctr"/>
            <a:r>
              <a:rPr lang="en-US" dirty="0" smtClean="0"/>
              <a:t>BG05M2OP001-3.018-0001 ,,</a:t>
            </a:r>
            <a:r>
              <a:rPr lang="bg-BG" dirty="0" smtClean="0"/>
              <a:t>Подкрепа за приобщаващо образование“, финансиран от Оперативна програма </a:t>
            </a:r>
            <a:r>
              <a:rPr lang="bg-BG" dirty="0" smtClean="0"/>
              <a:t>,,</a:t>
            </a:r>
            <a:r>
              <a:rPr lang="bg-BG" dirty="0"/>
              <a:t>Н</a:t>
            </a:r>
            <a:r>
              <a:rPr lang="bg-BG" dirty="0" smtClean="0"/>
              <a:t>аука </a:t>
            </a:r>
            <a:r>
              <a:rPr lang="bg-BG" dirty="0" smtClean="0"/>
              <a:t>и образование за интелигентен растеж“, съфинансирана от Европейския съюз чрез Европейските структурни и инвестиционни фондове.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9881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97" y="730924"/>
            <a:ext cx="8680360" cy="5503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04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64455" y="236113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bg-BG" dirty="0" smtClean="0"/>
              <a:t>Изграждане на кабинет за допълнителна подкрепа</a:t>
            </a:r>
            <a:endParaRPr lang="bg-BG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00" y="1556913"/>
            <a:ext cx="3829978" cy="38814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1519707" y="5615189"/>
            <a:ext cx="6490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/>
              <a:t>Закупуване на оборудване за допълнителна подкрепа за личностно развитие, вкл. за специализиран кабинет и помещение в детската градина.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7158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000">
        <p14:reveal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837127"/>
            <a:ext cx="4842456" cy="1403798"/>
          </a:xfrm>
        </p:spPr>
        <p:txBody>
          <a:bodyPr>
            <a:noAutofit/>
          </a:bodyPr>
          <a:lstStyle/>
          <a:p>
            <a:pPr algn="ctr"/>
            <a:r>
              <a:rPr lang="bg-BG" sz="4000" dirty="0" smtClean="0"/>
              <a:t>Оборудване на кабинета</a:t>
            </a:r>
            <a:br>
              <a:rPr lang="bg-BG" sz="4000" dirty="0" smtClean="0"/>
            </a:br>
            <a:endParaRPr lang="bg-BG" sz="40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2749"/>
            <a:ext cx="4945487" cy="35555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487" y="0"/>
            <a:ext cx="4803820" cy="33227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Текстово поле 2"/>
          <p:cNvSpPr txBox="1"/>
          <p:nvPr/>
        </p:nvSpPr>
        <p:spPr>
          <a:xfrm>
            <a:off x="5215943" y="3816786"/>
            <a:ext cx="40826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Маса със столове за групова </a:t>
            </a:r>
            <a:r>
              <a:rPr lang="bg-BG" dirty="0" smtClean="0"/>
              <a:t>работа</a:t>
            </a:r>
            <a:r>
              <a:rPr lang="en-US" dirty="0" smtClean="0"/>
              <a:t>;</a:t>
            </a:r>
            <a:endParaRPr lang="bg-B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Диван модулен </a:t>
            </a:r>
            <a:r>
              <a:rPr lang="bg-BG" dirty="0" smtClean="0"/>
              <a:t>комплект</a:t>
            </a:r>
            <a:r>
              <a:rPr lang="en-US" dirty="0" smtClean="0"/>
              <a:t>;</a:t>
            </a:r>
            <a:endParaRPr lang="bg-B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Секция </a:t>
            </a:r>
            <a:r>
              <a:rPr lang="bg-BG" dirty="0" smtClean="0"/>
              <a:t>детска</a:t>
            </a:r>
            <a:r>
              <a:rPr lang="en-US" dirty="0" smtClean="0"/>
              <a:t>;</a:t>
            </a:r>
            <a:endParaRPr lang="bg-B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Логопедично </a:t>
            </a:r>
            <a:r>
              <a:rPr lang="bg-BG" dirty="0" smtClean="0"/>
              <a:t>бюро</a:t>
            </a:r>
            <a:r>
              <a:rPr lang="en-US" dirty="0" smtClean="0"/>
              <a:t>;</a:t>
            </a:r>
            <a:endParaRPr lang="bg-B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Лаптоп</a:t>
            </a:r>
            <a:r>
              <a:rPr lang="en-US" dirty="0" smtClean="0"/>
              <a:t>;</a:t>
            </a:r>
            <a:endParaRPr lang="bg-B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Мултифункционално устройство</a:t>
            </a:r>
          </a:p>
        </p:txBody>
      </p:sp>
    </p:spTree>
    <p:extLst>
      <p:ext uri="{BB962C8B-B14F-4D97-AF65-F5344CB8AC3E}">
        <p14:creationId xmlns:p14="http://schemas.microsoft.com/office/powerpoint/2010/main" val="1620327012"/>
      </p:ext>
    </p:extLst>
  </p:cSld>
  <p:clrMapOvr>
    <a:masterClrMapping/>
  </p:clrMapOvr>
  <p:transition spd="slow" advTm="15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94397" y="2841905"/>
            <a:ext cx="5559683" cy="2491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8219" y="2866220"/>
            <a:ext cx="5540907" cy="2442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78" y="18775"/>
            <a:ext cx="4933930" cy="1298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456" y="18775"/>
            <a:ext cx="582554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9643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fallOve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3309870"/>
            <a:ext cx="5563674" cy="3548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674" y="0"/>
            <a:ext cx="3361386" cy="3309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0"/>
            <a:ext cx="5563673" cy="3309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675" y="3309870"/>
            <a:ext cx="2627291" cy="2696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1943155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8" y="180303"/>
            <a:ext cx="4365936" cy="32744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310" y="3633485"/>
            <a:ext cx="4426039" cy="32245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581" y="180303"/>
            <a:ext cx="3898007" cy="29235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395" y="3877361"/>
            <a:ext cx="1888386" cy="27367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2727564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343437"/>
            <a:ext cx="8596668" cy="716924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100" dirty="0" smtClean="0"/>
              <a:t>Използване на кабинета </a:t>
            </a:r>
            <a:r>
              <a:rPr lang="bg-BG" sz="3100" smtClean="0"/>
              <a:t>от ЕПЛР </a:t>
            </a:r>
            <a:r>
              <a:rPr lang="bg-BG" sz="3100" dirty="0" smtClean="0"/>
              <a:t>за допълнителна работа с децата</a:t>
            </a:r>
            <a:r>
              <a:rPr lang="bg-BG" dirty="0" smtClean="0"/>
              <a:t>.  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03" y="1519707"/>
            <a:ext cx="291107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304" y="2575775"/>
            <a:ext cx="2953560" cy="42822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388" y="1326524"/>
            <a:ext cx="3082348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7006971"/>
      </p:ext>
    </p:extLst>
  </p:cSld>
  <p:clrMapOvr>
    <a:masterClrMapping/>
  </p:clrMapOvr>
  <p:transition spd="slow" advTm="10000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7" y="154546"/>
            <a:ext cx="3348506" cy="52030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087" y="1777286"/>
            <a:ext cx="3206840" cy="50807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051" y="154546"/>
            <a:ext cx="3301553" cy="50807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1828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180304"/>
            <a:ext cx="8596668" cy="1596982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Дейност 6. ,,Дейности за семейна подкрепа в процеса на приобщаващото образование в детските градини и училищата по проекта“</a:t>
            </a:r>
            <a:endParaRPr lang="bg-BG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421228"/>
            <a:ext cx="4184650" cy="2911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421228"/>
            <a:ext cx="4186237" cy="2911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586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1" y="0"/>
            <a:ext cx="9274001" cy="2160983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800" dirty="0" err="1" smtClean="0"/>
              <a:t>Поддейност</a:t>
            </a:r>
            <a:r>
              <a:rPr lang="bg-BG" sz="2800" dirty="0" smtClean="0"/>
              <a:t> 6.1. Психологическа подкрепа на родители за превенция на насилието и преодоляване на проблемното поведение на децата и учениците, включително създаване на групи за подкрепа и взаимопомощ в детски градини и училища.</a:t>
            </a:r>
            <a:endParaRPr lang="bg-BG" sz="2800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9" y="2032723"/>
            <a:ext cx="4184650" cy="2356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349" y="2473866"/>
            <a:ext cx="4843366" cy="3149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8" y="4389303"/>
            <a:ext cx="4184651" cy="2468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9559102"/>
      </p:ext>
    </p:extLst>
  </p:cSld>
  <p:clrMapOvr>
    <a:masterClrMapping/>
  </p:clrMapOvr>
  <p:transition spd="slow" advClick="0" advTm="15000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99032" y="2171007"/>
            <a:ext cx="5230657" cy="25113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75125" y="2070144"/>
            <a:ext cx="5230659" cy="27131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77187" y="2143102"/>
            <a:ext cx="5230658" cy="25671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Текстово поле 1"/>
          <p:cNvSpPr txBox="1"/>
          <p:nvPr/>
        </p:nvSpPr>
        <p:spPr>
          <a:xfrm>
            <a:off x="605307" y="347730"/>
            <a:ext cx="725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</a:rPr>
              <a:t>Програма „НЕ на насилието“</a:t>
            </a:r>
            <a:endParaRPr lang="bg-BG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51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7149"/>
            <a:ext cx="5815172" cy="2620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59972" y="459972"/>
            <a:ext cx="4204057" cy="3284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39" y="3737056"/>
            <a:ext cx="6241961" cy="3120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13861" y="1224074"/>
            <a:ext cx="4108361" cy="1851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65628" y="1030113"/>
            <a:ext cx="3381600" cy="1770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544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99613" y="1714291"/>
            <a:ext cx="5537637" cy="3139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048" y="515433"/>
            <a:ext cx="5103831" cy="2564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52" y="3465336"/>
            <a:ext cx="4253825" cy="2587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6691495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84" y="4510371"/>
            <a:ext cx="4048343" cy="2216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325" y="4510371"/>
            <a:ext cx="4058676" cy="2217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14" y="869624"/>
            <a:ext cx="8603087" cy="3583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ово поле 3"/>
          <p:cNvSpPr txBox="1"/>
          <p:nvPr/>
        </p:nvSpPr>
        <p:spPr>
          <a:xfrm>
            <a:off x="915604" y="122161"/>
            <a:ext cx="8599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Провеждане на сесия с родителите и мониторинг от г-н Йордан Томов – старши експерт по приобщаващо образование в РУО – София област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7871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07067" y="772733"/>
            <a:ext cx="7766936" cy="1977337"/>
          </a:xfrm>
        </p:spPr>
        <p:txBody>
          <a:bodyPr/>
          <a:lstStyle/>
          <a:p>
            <a:pPr algn="ctr"/>
            <a:r>
              <a:rPr lang="bg-BG" dirty="0" smtClean="0"/>
              <a:t>Благодарим за вниманието! 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07067" y="3387145"/>
            <a:ext cx="7766936" cy="1760588"/>
          </a:xfrm>
        </p:spPr>
        <p:txBody>
          <a:bodyPr>
            <a:normAutofit/>
          </a:bodyPr>
          <a:lstStyle/>
          <a:p>
            <a:pPr algn="ctr"/>
            <a:r>
              <a:rPr lang="bg-BG" dirty="0" smtClean="0"/>
              <a:t>Екип по проекта:</a:t>
            </a:r>
          </a:p>
          <a:p>
            <a:pPr algn="ctr"/>
            <a:r>
              <a:rPr lang="bg-BG" dirty="0" smtClean="0"/>
              <a:t>Ваня Колева -  Ръководител </a:t>
            </a:r>
          </a:p>
          <a:p>
            <a:pPr algn="ctr"/>
            <a:r>
              <a:rPr lang="bg-BG" dirty="0" smtClean="0"/>
              <a:t>Малина Милчева – Координатор</a:t>
            </a:r>
          </a:p>
          <a:p>
            <a:pPr algn="ctr"/>
            <a:r>
              <a:rPr lang="bg-BG" dirty="0" smtClean="0"/>
              <a:t>13.11.2023г.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97292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0000">
        <p15:prstTrans prst="curtains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Зелено-жълт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</TotalTime>
  <Words>202</Words>
  <Application>Microsoft Office PowerPoint</Application>
  <PresentationFormat>Widescreen</PresentationFormat>
  <Paragraphs>22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Trebuchet MS</vt:lpstr>
      <vt:lpstr>Wingdings 3</vt:lpstr>
      <vt:lpstr>Аспект</vt:lpstr>
      <vt:lpstr>ДГ ,,Здравец‘‘ гр. Ихтиман</vt:lpstr>
      <vt:lpstr>PowerPoint Presentation</vt:lpstr>
      <vt:lpstr>Изграждане на кабинет за допълнителна подкрепа</vt:lpstr>
      <vt:lpstr>Оборудване на кабинета </vt:lpstr>
      <vt:lpstr>PowerPoint Presentation</vt:lpstr>
      <vt:lpstr>PowerPoint Presentation</vt:lpstr>
      <vt:lpstr>PowerPoint Presentation</vt:lpstr>
      <vt:lpstr>Използване на кабинета от ЕПЛР за допълнителна работа с децата.  </vt:lpstr>
      <vt:lpstr>PowerPoint Presentation</vt:lpstr>
      <vt:lpstr>Дейност 6. ,,Дейности за семейна подкрепа в процеса на приобщаващото образование в детските градини и училищата по проекта“</vt:lpstr>
      <vt:lpstr>Поддейност 6.1. Психологическа подкрепа на родители за превенция на насилието и преодоляване на проблемното поведение на децата и учениците, включително създаване на групи за подкрепа и взаимопомощ в детски градини и училища.</vt:lpstr>
      <vt:lpstr>PowerPoint Presentation</vt:lpstr>
      <vt:lpstr>PowerPoint Presentation</vt:lpstr>
      <vt:lpstr>PowerPoint Presentation</vt:lpstr>
      <vt:lpstr>PowerPoint Presentation</vt:lpstr>
      <vt:lpstr>Благодарим за вниманието!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ДГ ,,Здравец‘‘ гр. Ихтиман</dc:title>
  <dc:creator>Акаунт в Microsoft</dc:creator>
  <cp:lastModifiedBy>vania</cp:lastModifiedBy>
  <cp:revision>22</cp:revision>
  <dcterms:created xsi:type="dcterms:W3CDTF">2023-11-13T12:06:03Z</dcterms:created>
  <dcterms:modified xsi:type="dcterms:W3CDTF">2023-11-14T07:38:32Z</dcterms:modified>
</cp:coreProperties>
</file>